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snapVertSplitter="1" vertBarState="minimized">
    <p:restoredLeft sz="14961"/>
    <p:restoredTop sz="87976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00" Type="http://schemas.openxmlformats.org/officeDocument/2006/relationships/slide" Target="slides/slide99.xml"  /><Relationship Id="rId101" Type="http://schemas.openxmlformats.org/officeDocument/2006/relationships/slide" Target="slides/slide100.xml"  /><Relationship Id="rId102" Type="http://schemas.openxmlformats.org/officeDocument/2006/relationships/presProps" Target="presProps.xml"  /><Relationship Id="rId103" Type="http://schemas.openxmlformats.org/officeDocument/2006/relationships/viewProps" Target="viewProps.xml"  /><Relationship Id="rId104" Type="http://schemas.openxmlformats.org/officeDocument/2006/relationships/theme" Target="theme/theme1.xml"  /><Relationship Id="rId105" Type="http://schemas.openxmlformats.org/officeDocument/2006/relationships/tableStyles" Target="tableStyles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slide" Target="slides/slide84.xml"  /><Relationship Id="rId86" Type="http://schemas.openxmlformats.org/officeDocument/2006/relationships/slide" Target="slides/slide85.xml"  /><Relationship Id="rId87" Type="http://schemas.openxmlformats.org/officeDocument/2006/relationships/slide" Target="slides/slide86.xml"  /><Relationship Id="rId88" Type="http://schemas.openxmlformats.org/officeDocument/2006/relationships/slide" Target="slides/slide87.xml"  /><Relationship Id="rId89" Type="http://schemas.openxmlformats.org/officeDocument/2006/relationships/slide" Target="slides/slide88.xml"  /><Relationship Id="rId9" Type="http://schemas.openxmlformats.org/officeDocument/2006/relationships/slide" Target="slides/slide8.xml"  /><Relationship Id="rId90" Type="http://schemas.openxmlformats.org/officeDocument/2006/relationships/slide" Target="slides/slide89.xml"  /><Relationship Id="rId91" Type="http://schemas.openxmlformats.org/officeDocument/2006/relationships/slide" Target="slides/slide90.xml"  /><Relationship Id="rId92" Type="http://schemas.openxmlformats.org/officeDocument/2006/relationships/slide" Target="slides/slide91.xml"  /><Relationship Id="rId93" Type="http://schemas.openxmlformats.org/officeDocument/2006/relationships/slide" Target="slides/slide92.xml"  /><Relationship Id="rId94" Type="http://schemas.openxmlformats.org/officeDocument/2006/relationships/slide" Target="slides/slide93.xml"  /><Relationship Id="rId95" Type="http://schemas.openxmlformats.org/officeDocument/2006/relationships/slide" Target="slides/slide94.xml"  /><Relationship Id="rId96" Type="http://schemas.openxmlformats.org/officeDocument/2006/relationships/slide" Target="slides/slide95.xml"  /><Relationship Id="rId97" Type="http://schemas.openxmlformats.org/officeDocument/2006/relationships/slide" Target="slides/slide96.xml"  /><Relationship Id="rId98" Type="http://schemas.openxmlformats.org/officeDocument/2006/relationships/slide" Target="slides/slide97.xml"  /><Relationship Id="rId99" Type="http://schemas.openxmlformats.org/officeDocument/2006/relationships/slide" Target="slides/slide9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jpe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jpe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jpe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jpe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jpe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jpe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jpe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jpe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jpe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.jpe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jpe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jpe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 </a:t>
            </a:r>
            <a:r>
              <a:rPr lang="ko-KR" altLang="en-US" smtClean="0"/>
              <a:t>객체</a:t>
            </a:r>
            <a:r>
              <a:rPr lang="en-US" altLang="ko-KR" smtClean="0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 smtClean="0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-4465004" y="3429000"/>
            <a:ext cx="4465004" cy="1332148"/>
          </a:xfrm>
          <a:prstGeom prst="rightArrowCallout">
            <a:avLst>
              <a:gd name="adj1" fmla="val 25000"/>
              <a:gd name="adj2" fmla="val 9375"/>
              <a:gd name="adj3" fmla="val 25000"/>
              <a:gd name="adj4" fmla="val 9107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Q</a:t>
            </a:r>
            <a:r>
              <a:rPr lang="ko-KR" altLang="en-US">
                <a:solidFill>
                  <a:schemeClr val="tx1"/>
                </a:solidFill>
              </a:rPr>
              <a:t>에 커맨드 리스트를 만들지만 </a:t>
            </a:r>
            <a:r>
              <a:rPr lang="en-US" altLang="ko-KR">
                <a:solidFill>
                  <a:schemeClr val="tx1"/>
                </a:solidFill>
              </a:rPr>
              <a:t>GPU</a:t>
            </a:r>
            <a:r>
              <a:rPr lang="ko-KR" altLang="en-US">
                <a:solidFill>
                  <a:schemeClr val="tx1"/>
                </a:solidFill>
              </a:rPr>
              <a:t>가 코맨드리스트를 읽을때 실행된다.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9144000" y="389938"/>
            <a:ext cx="4896544" cy="6379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리소스 : </a:t>
            </a:r>
            <a:r>
              <a:rPr lang="ko-KR" altLang="en-US"/>
              <a:t>그림을 그리는데 필요한 것들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ㄴ 매쉬, 조명, 이미지, 카메라, 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9144000" y="2240868"/>
            <a:ext cx="6553236" cy="3938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1. 리소스 만듬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2. </a:t>
            </a:r>
            <a:r>
              <a:rPr lang="en-US" altLang="ko-KR"/>
              <a:t>CPU</a:t>
            </a:r>
            <a:r>
              <a:rPr lang="ko-KR" altLang="en-US"/>
              <a:t>가 다음 프레임의 리소스를 만드는데 그 전 프레임의 리소스에 다음 프레임에 필요한 데이터만 불러와서 씀.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3.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4.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2개 이상의 프로세스가 하나의 메모리로 사용되면 동기화가 필요하다.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전의 작업이 완료될 때까지 기다려야 함.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* 동기화 = 줄서기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en-US" altLang="ko-KR"/>
              <a:t>gpu</a:t>
            </a:r>
            <a:r>
              <a:rPr lang="ko-KR" altLang="en-US"/>
              <a:t>와 동기화 하려면 새로운 오브젝트가 필요하다.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그래서 필요한게 다음에 나오는 팬스이다.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9144000" y="0"/>
            <a:ext cx="4753036" cy="36512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팬스를 통해 이루어짐.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7127776" y="3068769"/>
            <a:ext cx="5977172" cy="35832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cpu</a:t>
            </a:r>
            <a:r>
              <a:rPr lang="ko-KR" altLang="en-US"/>
              <a:t>가 멀티쓰레드 로 서로 공유하는 환경을 말함.</a:t>
            </a: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9612560" y="643673"/>
            <a:ext cx="6048672" cy="20118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핸들 : 테이블을 만들어서 윈도우를 만든 후 그 만든 값의 주소를 테이블에 저장함.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이벤트 : </a:t>
            </a:r>
            <a:r>
              <a:rPr lang="en-US" altLang="ko-KR"/>
              <a:t>cpu</a:t>
            </a:r>
            <a:r>
              <a:rPr lang="ko-KR" altLang="en-US"/>
              <a:t>를 동기화 하기위한 이벤트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en-US" altLang="ko-KR"/>
              <a:t>HWND : </a:t>
            </a:r>
            <a:r>
              <a:rPr lang="ko-KR" altLang="en-US"/>
              <a:t>윈도우 핸들</a:t>
            </a:r>
            <a:endParaRPr lang="ko-KR" altLang="en-US"/>
          </a:p>
          <a:p>
            <a:pPr>
              <a:defRPr lang="ko-KR" altLang="en-US"/>
            </a:pPr>
            <a:r>
              <a:rPr lang="en-US" altLang="ko-KR"/>
              <a:t>HDC :</a:t>
            </a:r>
            <a:r>
              <a:rPr lang="ko-KR" altLang="en-US"/>
              <a:t> </a:t>
            </a:r>
            <a:r>
              <a:rPr lang="en-US" altLang="ko-KR"/>
              <a:t>Device Contact </a:t>
            </a:r>
            <a:r>
              <a:rPr lang="ko-KR" altLang="en-US"/>
              <a:t>핸들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* 모든 핸들은 </a:t>
            </a:r>
            <a:r>
              <a:rPr lang="en-US" altLang="ko-KR"/>
              <a:t>UINT(unsined int) </a:t>
            </a:r>
            <a:r>
              <a:rPr lang="ko-KR" altLang="en-US"/>
              <a:t>값임</a:t>
            </a:r>
            <a:endParaRPr lang="ko-KR" altLang="en-US"/>
          </a:p>
        </p:txBody>
      </p:sp>
      <p:cxnSp>
        <p:nvCxnSpPr>
          <p:cNvPr id="9" name=""/>
          <p:cNvCxnSpPr>
            <a:stCxn id="7" idx="1"/>
          </p:cNvCxnSpPr>
          <p:nvPr/>
        </p:nvCxnSpPr>
        <p:spPr>
          <a:xfrm rot="10800000" flipV="1">
            <a:off x="8928484" y="1649621"/>
            <a:ext cx="684076" cy="48323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659724" y="1100695"/>
            <a:ext cx="5581128" cy="11834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펜스에도있고 커맨드 큐에도 시그널이 있다.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커맨드 큐에 시그널 : 펜스오브젝트에 관하여 그값을 원하는 값으로 바꾸는 명령을 명령큐에 추가하라는 명령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9144000" y="2852936"/>
            <a:ext cx="2592796" cy="6408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따라하기 3,4,5</a:t>
            </a:r>
            <a:r>
              <a:rPr lang="en-US" altLang="ko-KR"/>
              <a:t>dp </a:t>
            </a:r>
            <a:r>
              <a:rPr lang="ko-KR" altLang="en-US"/>
              <a:t>게임프레임웤에 있다.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색상 표현</a:t>
            </a:r>
            <a:r>
              <a:rPr lang="en-US" altLang="ko-KR" smtClean="0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336</ep:Words>
  <ep:PresentationFormat>화면 슬라이드 쇼(4:3)</ep:PresentationFormat>
  <ep:Paragraphs>102</ep:Paragraphs>
  <ep:Slides>100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ep:HeadingPairs>
  <ep:TitlesOfParts>
    <vt:vector size="101" baseType="lpstr">
      <vt:lpstr>Office 테마</vt:lpstr>
      <vt:lpstr>응용 프로그램 프레임워크</vt:lpstr>
      <vt:lpstr>응용 프로그램 프레임워크</vt:lpstr>
      <vt:lpstr>응용 프로그램 프레임워크</vt:lpstr>
      <vt:lpstr>응용 프로그램 프레임워크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Direct3D 12 디바이스</vt:lpstr>
      <vt:lpstr>Direct3D 12 디바이스</vt:lpstr>
      <vt:lpstr>Direct3D 12 디바이스</vt:lpstr>
      <vt:lpstr>Direct3D 12 디바이스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2018-04-05T13:59:58.000</dcterms:created>
  <dc:creator>Louis</dc:creator>
  <cp:lastModifiedBy>hg</cp:lastModifiedBy>
  <dcterms:modified xsi:type="dcterms:W3CDTF">2018-04-30T12:43:45.082</dcterms:modified>
  <cp:revision>20</cp:revision>
  <dc:title>Game Programming with DirectX</dc:title>
</cp:coreProperties>
</file>